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buNone/>
            </a:pPr>
            <a:r>
              <a:rPr b="0" lang="pt-BR" sz="5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5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AE9B9E4-7DD0-4F1E-816D-49368424D14A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36;p9"/>
          <p:cNvSpPr/>
          <p:nvPr/>
        </p:nvSpPr>
        <p:spPr>
          <a:xfrm>
            <a:off x="4572000" y="0"/>
            <a:ext cx="4571640" cy="514332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265680" y="1233000"/>
            <a:ext cx="4044960" cy="148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77500" lnSpcReduction="19999"/>
          </a:bodyPr>
          <a:p>
            <a:pPr indent="0">
              <a:buNone/>
            </a:pPr>
            <a:r>
              <a:rPr b="0" lang="pt-BR" sz="4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939560" y="723960"/>
            <a:ext cx="3836520" cy="369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sldNum" idx="10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AFBDD22-2904-402E-9D99-B5E1D8DA2BA5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body"/>
          </p:nvPr>
        </p:nvSpPr>
        <p:spPr>
          <a:xfrm>
            <a:off x="311760" y="4230720"/>
            <a:ext cx="5998320" cy="604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250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sldNum" idx="11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E0FF196-09E3-472C-BF9F-CE2783C7B150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11760" y="1106280"/>
            <a:ext cx="8520120" cy="1963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lnSpcReduction="9999"/>
          </a:bodyPr>
          <a:p>
            <a:pPr indent="0" algn="ctr">
              <a:lnSpc>
                <a:spcPct val="100000"/>
              </a:lnSpc>
              <a:buNone/>
            </a:pPr>
            <a:r>
              <a:rPr b="0" lang="pt-BR" sz="120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xx%</a:t>
            </a:r>
            <a:endParaRPr b="0" lang="pt-BR" sz="1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311760" y="3152160"/>
            <a:ext cx="8520120" cy="130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47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A5A68E6-3F12-4CD8-B52B-27C78DE88D5F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sldNum" idx="3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6920A79-8C0F-4D09-90F0-7451D278F93B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11760" y="2151000"/>
            <a:ext cx="8520120" cy="84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 fontScale="85000" lnSpcReduction="9999"/>
          </a:bodyPr>
          <a:p>
            <a:pPr indent="0">
              <a:buNone/>
            </a:pPr>
            <a:r>
              <a:rPr b="0" lang="pt-BR" sz="3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4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C723814-6558-48DE-B16B-ECAFDD5E75FF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buNone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sldNum" idx="5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1102095-5C41-481E-B9AA-3F071BCD8629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buNone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sldNum" idx="6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9C48CA6-5079-4E4E-8685-06E1FFFA9577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lnSpcReduction="9999"/>
          </a:bodyPr>
          <a:p>
            <a:pPr indent="0">
              <a:buNone/>
            </a:pPr>
            <a:r>
              <a:rPr b="0" lang="pt-BR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sldNum" idx="7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3078F06-3B13-4C33-8B1F-FBFC988E26AE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311760" y="555480"/>
            <a:ext cx="2807640" cy="7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70000" lnSpcReduction="19999"/>
          </a:bodyPr>
          <a:p>
            <a:pPr indent="0">
              <a:buNone/>
            </a:pPr>
            <a:r>
              <a:rPr b="0" lang="pt-BR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311760" y="1389600"/>
            <a:ext cx="2807640" cy="317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3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de texto dos tópicos</a:t>
            </a:r>
            <a:endParaRPr b="0" lang="pt-B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2.º nível de tópicos</a:t>
            </a:r>
            <a:endParaRPr b="0" lang="pt-B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3.º nível de tópicos</a:t>
            </a:r>
            <a:endParaRPr b="0" lang="pt-B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4.º nível de tópicos</a:t>
            </a:r>
            <a:endParaRPr b="0" lang="pt-B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5.º nível de tópicos</a:t>
            </a:r>
            <a:endParaRPr b="0" lang="pt-B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6.º nível de tópicos</a:t>
            </a:r>
            <a:endParaRPr b="0" lang="pt-B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7.º nível de tópicos</a:t>
            </a:r>
            <a:endParaRPr b="0" lang="pt-B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sldNum" idx="8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0ED4236-FEDA-427B-AFB8-E4C6B89BEC00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90320" y="450000"/>
            <a:ext cx="6367320" cy="4090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buNone/>
            </a:pPr>
            <a:r>
              <a:rPr b="0" lang="pt-BR" sz="4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Clique para editar o formato do texto do título</a:t>
            </a:r>
            <a:endParaRPr b="0" lang="pt-BR" sz="4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ldNum" idx="9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D792A34-9C62-4034-834C-E57A22A48DF7}" type="slidenum">
              <a:rPr b="0" lang="pt-BR" sz="1000" strike="noStrike" u="none">
                <a:solidFill>
                  <a:schemeClr val="dk2"/>
                </a:solidFill>
                <a:effectLst/>
                <a:uFillTx/>
                <a:latin typeface="Arial"/>
                <a:ea typeface="Arial"/>
              </a:rPr>
              <a:t>&lt;número&gt;</a:t>
            </a:fld>
            <a:endParaRPr b="0" lang="pt-BR" sz="1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Layout" Target="../slideLayouts/slideLayout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slideLayout" Target="../slideLayouts/slideLayout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54;p13" descr=""/>
          <p:cNvPicPr/>
          <p:nvPr/>
        </p:nvPicPr>
        <p:blipFill>
          <a:blip r:embed="rId2">
            <a:alphaModFix amt="90000"/>
          </a:blip>
          <a:stretch/>
        </p:blipFill>
        <p:spPr>
          <a:xfrm>
            <a:off x="3165840" y="0"/>
            <a:ext cx="432936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" name="Google Shape;55;p13"/>
          <p:cNvSpPr/>
          <p:nvPr/>
        </p:nvSpPr>
        <p:spPr>
          <a:xfrm>
            <a:off x="3460680" y="1166760"/>
            <a:ext cx="3740400" cy="4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pt-BR" sz="17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Ana Stela Rossito Carneiro</a:t>
            </a:r>
            <a:endParaRPr b="0" lang="pt-BR" sz="1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0" name="Google Shape;56;p13"/>
          <p:cNvSpPr/>
          <p:nvPr/>
        </p:nvSpPr>
        <p:spPr>
          <a:xfrm>
            <a:off x="3329280" y="776160"/>
            <a:ext cx="300852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We hereby certify that</a:t>
            </a:r>
            <a:endParaRPr b="0" lang="pt-BR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1" name="Google Shape;57;p13"/>
          <p:cNvSpPr/>
          <p:nvPr/>
        </p:nvSpPr>
        <p:spPr>
          <a:xfrm>
            <a:off x="3328920" y="1563120"/>
            <a:ext cx="4003200" cy="97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attended the </a:t>
            </a:r>
            <a:r>
              <a:rPr b="1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13th Principia International Symposium</a:t>
            </a: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, held in Florianópolis, SC, Brazil, from August 14th to 17th, 2023.</a:t>
            </a:r>
            <a:endParaRPr b="0" lang="pt-BR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2" name="Google Shape;58;p13" descr=""/>
          <p:cNvPicPr/>
          <p:nvPr/>
        </p:nvPicPr>
        <p:blipFill>
          <a:blip r:embed="rId3"/>
          <a:stretch/>
        </p:blipFill>
        <p:spPr>
          <a:xfrm>
            <a:off x="7616880" y="154800"/>
            <a:ext cx="1408680" cy="1403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3" name="Google Shape;59;p13" descr=""/>
          <p:cNvPicPr/>
          <p:nvPr/>
        </p:nvPicPr>
        <p:blipFill>
          <a:blip r:embed="rId4"/>
          <a:stretch/>
        </p:blipFill>
        <p:spPr>
          <a:xfrm>
            <a:off x="225000" y="222480"/>
            <a:ext cx="2774880" cy="1528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4" name="Google Shape;60;p13"/>
          <p:cNvSpPr/>
          <p:nvPr/>
        </p:nvSpPr>
        <p:spPr>
          <a:xfrm>
            <a:off x="5333760" y="4260240"/>
            <a:ext cx="1752480" cy="7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pt-BR" sz="1200" strike="noStrike" u="none">
                <a:solidFill>
                  <a:schemeClr val="lt2"/>
                </a:solidFill>
                <a:effectLst/>
                <a:uFillTx/>
                <a:latin typeface="Lato"/>
                <a:ea typeface="Lato"/>
              </a:rPr>
              <a:t>Cezar Mortari</a:t>
            </a:r>
            <a:endParaRPr b="0" lang="pt-BR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pt-BR" sz="1200" strike="noStrike" u="none">
                <a:solidFill>
                  <a:srgbClr val="87d6ce"/>
                </a:solidFill>
                <a:effectLst/>
                <a:uFillTx/>
                <a:latin typeface="Lato"/>
                <a:ea typeface="Lato"/>
              </a:rPr>
              <a:t>Secretary of the Organizing Committee</a:t>
            </a:r>
            <a:endParaRPr b="0" lang="pt-BR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5" name="Google Shape;61;p13" descr=""/>
          <p:cNvPicPr/>
          <p:nvPr/>
        </p:nvPicPr>
        <p:blipFill>
          <a:blip r:embed="rId5"/>
          <a:stretch/>
        </p:blipFill>
        <p:spPr>
          <a:xfrm>
            <a:off x="5787360" y="3935520"/>
            <a:ext cx="1298880" cy="38448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36" name="Google Shape;62;p13"/>
          <p:cNvGrpSpPr/>
          <p:nvPr/>
        </p:nvGrpSpPr>
        <p:grpSpPr>
          <a:xfrm>
            <a:off x="3166200" y="3633480"/>
            <a:ext cx="2008440" cy="1365480"/>
            <a:chOff x="3166200" y="3633480"/>
            <a:chExt cx="2008440" cy="1365480"/>
          </a:xfrm>
        </p:grpSpPr>
        <p:sp>
          <p:nvSpPr>
            <p:cNvPr id="37" name="Google Shape;63;p13"/>
            <p:cNvSpPr/>
            <p:nvPr/>
          </p:nvSpPr>
          <p:spPr>
            <a:xfrm>
              <a:off x="3345840" y="4260240"/>
              <a:ext cx="1828800" cy="738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pt-BR" sz="1200" strike="noStrike" u="none">
                  <a:solidFill>
                    <a:schemeClr val="lt2"/>
                  </a:solidFill>
                  <a:effectLst/>
                  <a:uFillTx/>
                  <a:latin typeface="Lato"/>
                  <a:ea typeface="Lato"/>
                </a:rPr>
                <a:t>Jerzy A. Brzozowski</a:t>
              </a:r>
              <a:endParaRPr b="0" lang="pt-BR" sz="12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pt-BR" sz="1200" strike="noStrike" u="none">
                  <a:solidFill>
                    <a:srgbClr val="87d6ce"/>
                  </a:solidFill>
                  <a:effectLst/>
                  <a:uFillTx/>
                  <a:latin typeface="Lato"/>
                  <a:ea typeface="Lato"/>
                </a:rPr>
                <a:t>Head of the </a:t>
              </a:r>
              <a:br>
                <a:rPr sz="1200"/>
              </a:br>
              <a:r>
                <a:rPr b="1" lang="pt-BR" sz="1200" strike="noStrike" u="none">
                  <a:solidFill>
                    <a:srgbClr val="87d6ce"/>
                  </a:solidFill>
                  <a:effectLst/>
                  <a:uFillTx/>
                  <a:latin typeface="Lato"/>
                  <a:ea typeface="Lato"/>
                </a:rPr>
                <a:t>Organizing Committee</a:t>
              </a:r>
              <a:endParaRPr b="0" lang="pt-BR" sz="12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pic>
          <p:nvPicPr>
            <p:cNvPr id="38" name="Google Shape;64;p13" descr=""/>
            <p:cNvPicPr/>
            <p:nvPr/>
          </p:nvPicPr>
          <p:blipFill>
            <a:blip r:embed="rId6"/>
            <a:stretch/>
          </p:blipFill>
          <p:spPr>
            <a:xfrm rot="367800">
              <a:off x="3205080" y="3728520"/>
              <a:ext cx="1828800" cy="83412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69;p14" descr=""/>
          <p:cNvPicPr/>
          <p:nvPr/>
        </p:nvPicPr>
        <p:blipFill>
          <a:blip r:embed="rId2">
            <a:alphaModFix amt="90000"/>
          </a:blip>
          <a:stretch/>
        </p:blipFill>
        <p:spPr>
          <a:xfrm>
            <a:off x="3165840" y="0"/>
            <a:ext cx="432936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0" name="Google Shape;70;p14"/>
          <p:cNvSpPr/>
          <p:nvPr/>
        </p:nvSpPr>
        <p:spPr>
          <a:xfrm>
            <a:off x="3460680" y="1166760"/>
            <a:ext cx="3740400" cy="4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pt-BR" sz="17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Ana Stela Rossito Carneiro</a:t>
            </a:r>
            <a:endParaRPr b="0" lang="pt-BR" sz="1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1" name="Google Shape;71;p14"/>
          <p:cNvSpPr/>
          <p:nvPr/>
        </p:nvSpPr>
        <p:spPr>
          <a:xfrm>
            <a:off x="3329280" y="776160"/>
            <a:ext cx="300852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Certificamos que</a:t>
            </a:r>
            <a:endParaRPr b="0" lang="pt-BR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" name="Google Shape;72;p14"/>
          <p:cNvSpPr/>
          <p:nvPr/>
        </p:nvSpPr>
        <p:spPr>
          <a:xfrm>
            <a:off x="3328920" y="1563120"/>
            <a:ext cx="4003200" cy="117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participou do </a:t>
            </a:r>
            <a:r>
              <a:rPr b="1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13th Principia International Symposium</a:t>
            </a: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, realizado em Florianópolis, SC, de 14 a 17 de agosto de 2023, perfazendo um total de </a:t>
            </a:r>
            <a:br>
              <a:rPr sz="1300"/>
            </a:b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30 horas de atividades.</a:t>
            </a:r>
            <a:endParaRPr b="0" lang="pt-BR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43" name="Google Shape;73;p14" descr=""/>
          <p:cNvPicPr/>
          <p:nvPr/>
        </p:nvPicPr>
        <p:blipFill>
          <a:blip r:embed="rId3"/>
          <a:stretch/>
        </p:blipFill>
        <p:spPr>
          <a:xfrm>
            <a:off x="7616880" y="154800"/>
            <a:ext cx="1408680" cy="1403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4" name="Google Shape;74;p14" descr=""/>
          <p:cNvPicPr/>
          <p:nvPr/>
        </p:nvPicPr>
        <p:blipFill>
          <a:blip r:embed="rId4"/>
          <a:stretch/>
        </p:blipFill>
        <p:spPr>
          <a:xfrm>
            <a:off x="225000" y="222480"/>
            <a:ext cx="2774880" cy="1528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" name="Google Shape;75;p14"/>
          <p:cNvSpPr/>
          <p:nvPr/>
        </p:nvSpPr>
        <p:spPr>
          <a:xfrm>
            <a:off x="5333760" y="4260240"/>
            <a:ext cx="1752480" cy="73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pt-BR" sz="1200" strike="noStrike" u="none">
                <a:solidFill>
                  <a:schemeClr val="lt2"/>
                </a:solidFill>
                <a:effectLst/>
                <a:uFillTx/>
                <a:latin typeface="Lato"/>
                <a:ea typeface="Lato"/>
              </a:rPr>
              <a:t>Cezar Mortari</a:t>
            </a:r>
            <a:endParaRPr b="0" lang="pt-BR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r">
              <a:lnSpc>
                <a:spcPct val="100000"/>
              </a:lnSpc>
              <a:tabLst>
                <a:tab algn="l" pos="0"/>
              </a:tabLst>
            </a:pPr>
            <a:r>
              <a:rPr b="1" lang="pt-BR" sz="1200" strike="noStrike" u="none">
                <a:solidFill>
                  <a:srgbClr val="87d6ce"/>
                </a:solidFill>
                <a:effectLst/>
                <a:uFillTx/>
                <a:latin typeface="Lato"/>
                <a:ea typeface="Lato"/>
              </a:rPr>
              <a:t>Secretary of the Organizing Committee</a:t>
            </a:r>
            <a:endParaRPr b="0" lang="pt-BR" sz="1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46" name="Google Shape;76;p14" descr=""/>
          <p:cNvPicPr/>
          <p:nvPr/>
        </p:nvPicPr>
        <p:blipFill>
          <a:blip r:embed="rId5"/>
          <a:stretch/>
        </p:blipFill>
        <p:spPr>
          <a:xfrm>
            <a:off x="5787360" y="3935520"/>
            <a:ext cx="1298880" cy="38448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47" name="Google Shape;77;p14"/>
          <p:cNvGrpSpPr/>
          <p:nvPr/>
        </p:nvGrpSpPr>
        <p:grpSpPr>
          <a:xfrm>
            <a:off x="3166200" y="3633480"/>
            <a:ext cx="2008440" cy="1365480"/>
            <a:chOff x="3166200" y="3633480"/>
            <a:chExt cx="2008440" cy="1365480"/>
          </a:xfrm>
        </p:grpSpPr>
        <p:sp>
          <p:nvSpPr>
            <p:cNvPr id="48" name="Google Shape;78;p14"/>
            <p:cNvSpPr/>
            <p:nvPr/>
          </p:nvSpPr>
          <p:spPr>
            <a:xfrm>
              <a:off x="3345840" y="4260240"/>
              <a:ext cx="1828800" cy="738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pt-BR" sz="1200" strike="noStrike" u="none">
                  <a:solidFill>
                    <a:schemeClr val="lt2"/>
                  </a:solidFill>
                  <a:effectLst/>
                  <a:uFillTx/>
                  <a:latin typeface="Lato"/>
                  <a:ea typeface="Lato"/>
                </a:rPr>
                <a:t>Jerzy A. Brzozowski</a:t>
              </a:r>
              <a:endParaRPr b="0" lang="pt-BR" sz="12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pt-BR" sz="1200" strike="noStrike" u="none">
                  <a:solidFill>
                    <a:srgbClr val="87d6ce"/>
                  </a:solidFill>
                  <a:effectLst/>
                  <a:uFillTx/>
                  <a:latin typeface="Lato"/>
                  <a:ea typeface="Lato"/>
                </a:rPr>
                <a:t>Head of the </a:t>
              </a:r>
              <a:br>
                <a:rPr sz="1200"/>
              </a:br>
              <a:r>
                <a:rPr b="1" lang="pt-BR" sz="1200" strike="noStrike" u="none">
                  <a:solidFill>
                    <a:srgbClr val="87d6ce"/>
                  </a:solidFill>
                  <a:effectLst/>
                  <a:uFillTx/>
                  <a:latin typeface="Lato"/>
                  <a:ea typeface="Lato"/>
                </a:rPr>
                <a:t>Organizing Committee</a:t>
              </a:r>
              <a:endParaRPr b="0" lang="pt-BR" sz="12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pic>
          <p:nvPicPr>
            <p:cNvPr id="49" name="Google Shape;79;p14" descr=""/>
            <p:cNvPicPr/>
            <p:nvPr/>
          </p:nvPicPr>
          <p:blipFill>
            <a:blip r:embed="rId6"/>
            <a:stretch/>
          </p:blipFill>
          <p:spPr>
            <a:xfrm rot="367800">
              <a:off x="3205080" y="3728520"/>
              <a:ext cx="1828800" cy="83412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84;p15" descr=""/>
          <p:cNvPicPr/>
          <p:nvPr/>
        </p:nvPicPr>
        <p:blipFill>
          <a:blip r:embed="rId2">
            <a:alphaModFix amt="90000"/>
          </a:blip>
          <a:stretch/>
        </p:blipFill>
        <p:spPr>
          <a:xfrm>
            <a:off x="3165840" y="0"/>
            <a:ext cx="432936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1" name="Google Shape;85;p15"/>
          <p:cNvSpPr/>
          <p:nvPr/>
        </p:nvSpPr>
        <p:spPr>
          <a:xfrm>
            <a:off x="3460680" y="1166760"/>
            <a:ext cx="3740400" cy="4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pt-BR" sz="17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Ana Stela Rossito Carneiro</a:t>
            </a:r>
            <a:endParaRPr b="0" lang="pt-BR" sz="17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2" name="Google Shape;86;p15"/>
          <p:cNvSpPr/>
          <p:nvPr/>
        </p:nvSpPr>
        <p:spPr>
          <a:xfrm>
            <a:off x="3329280" y="776160"/>
            <a:ext cx="300852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We hereby certify that</a:t>
            </a:r>
            <a:endParaRPr b="0" lang="pt-BR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3" name="Google Shape;87;p15"/>
          <p:cNvSpPr/>
          <p:nvPr/>
        </p:nvSpPr>
        <p:spPr>
          <a:xfrm>
            <a:off x="3328920" y="1563120"/>
            <a:ext cx="4003200" cy="97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sp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was a member of the staff for the </a:t>
            </a:r>
            <a:r>
              <a:rPr b="1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13th Principia International Symposium</a:t>
            </a:r>
            <a:r>
              <a:rPr b="0" lang="pt-BR" sz="1300" strike="noStrike" u="none">
                <a:solidFill>
                  <a:schemeClr val="lt1"/>
                </a:solidFill>
                <a:effectLst/>
                <a:uFillTx/>
                <a:latin typeface="Lato"/>
                <a:ea typeface="Lato"/>
              </a:rPr>
              <a:t>, held in Florianópolis, SC, Brazil, from August 14th to 17th, 2023.</a:t>
            </a:r>
            <a:endParaRPr b="0" lang="pt-BR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pt-BR" sz="13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54" name="Google Shape;88;p15" descr=""/>
          <p:cNvPicPr/>
          <p:nvPr/>
        </p:nvPicPr>
        <p:blipFill>
          <a:blip r:embed="rId3"/>
          <a:stretch/>
        </p:blipFill>
        <p:spPr>
          <a:xfrm>
            <a:off x="7616880" y="154800"/>
            <a:ext cx="1408680" cy="14032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5" name="Google Shape;89;p15" descr=""/>
          <p:cNvPicPr/>
          <p:nvPr/>
        </p:nvPicPr>
        <p:blipFill>
          <a:blip r:embed="rId4"/>
          <a:stretch/>
        </p:blipFill>
        <p:spPr>
          <a:xfrm>
            <a:off x="225000" y="222480"/>
            <a:ext cx="2774880" cy="152892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56" name="Google Shape;90;p15"/>
          <p:cNvGrpSpPr/>
          <p:nvPr/>
        </p:nvGrpSpPr>
        <p:grpSpPr>
          <a:xfrm>
            <a:off x="3166200" y="3633480"/>
            <a:ext cx="2008440" cy="1365480"/>
            <a:chOff x="3166200" y="3633480"/>
            <a:chExt cx="2008440" cy="1365480"/>
          </a:xfrm>
        </p:grpSpPr>
        <p:sp>
          <p:nvSpPr>
            <p:cNvPr id="57" name="Google Shape;91;p15"/>
            <p:cNvSpPr/>
            <p:nvPr/>
          </p:nvSpPr>
          <p:spPr>
            <a:xfrm>
              <a:off x="3345840" y="4260240"/>
              <a:ext cx="1828800" cy="738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pt-BR" sz="1200" strike="noStrike" u="none">
                  <a:solidFill>
                    <a:schemeClr val="lt2"/>
                  </a:solidFill>
                  <a:effectLst/>
                  <a:uFillTx/>
                  <a:latin typeface="Lato"/>
                  <a:ea typeface="Lato"/>
                </a:rPr>
                <a:t>Jerzy A. Brzozowski</a:t>
              </a:r>
              <a:endParaRPr b="0" lang="pt-BR" sz="12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pt-BR" sz="1200" strike="noStrike" u="none">
                  <a:solidFill>
                    <a:srgbClr val="87d6ce"/>
                  </a:solidFill>
                  <a:effectLst/>
                  <a:uFillTx/>
                  <a:latin typeface="Lato"/>
                  <a:ea typeface="Lato"/>
                </a:rPr>
                <a:t>Head of the </a:t>
              </a:r>
              <a:br>
                <a:rPr sz="1200"/>
              </a:br>
              <a:r>
                <a:rPr b="1" lang="pt-BR" sz="1200" strike="noStrike" u="none">
                  <a:solidFill>
                    <a:srgbClr val="87d6ce"/>
                  </a:solidFill>
                  <a:effectLst/>
                  <a:uFillTx/>
                  <a:latin typeface="Lato"/>
                  <a:ea typeface="Lato"/>
                </a:rPr>
                <a:t>Organizing Committee</a:t>
              </a:r>
              <a:endParaRPr b="0" lang="pt-BR" sz="12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pic>
          <p:nvPicPr>
            <p:cNvPr id="58" name="Google Shape;92;p15" descr=""/>
            <p:cNvPicPr/>
            <p:nvPr/>
          </p:nvPicPr>
          <p:blipFill>
            <a:blip r:embed="rId5"/>
            <a:stretch/>
          </p:blipFill>
          <p:spPr>
            <a:xfrm rot="367800">
              <a:off x="3205080" y="3728520"/>
              <a:ext cx="1828800" cy="834120"/>
            </a:xfrm>
            <a:prstGeom prst="rect">
              <a:avLst/>
            </a:prstGeom>
            <a:noFill/>
            <a:ln w="0">
              <a:noFill/>
            </a:ln>
          </p:spPr>
        </p:pic>
      </p:grpSp>
      <p:grpSp>
        <p:nvGrpSpPr>
          <p:cNvPr id="59" name="Google Shape;93;p15"/>
          <p:cNvGrpSpPr/>
          <p:nvPr/>
        </p:nvGrpSpPr>
        <p:grpSpPr>
          <a:xfrm>
            <a:off x="5333760" y="3473280"/>
            <a:ext cx="1752480" cy="1525680"/>
            <a:chOff x="5333760" y="3473280"/>
            <a:chExt cx="1752480" cy="1525680"/>
          </a:xfrm>
        </p:grpSpPr>
        <p:sp>
          <p:nvSpPr>
            <p:cNvPr id="60" name="Google Shape;94;p15"/>
            <p:cNvSpPr/>
            <p:nvPr/>
          </p:nvSpPr>
          <p:spPr>
            <a:xfrm>
              <a:off x="5333760" y="4260240"/>
              <a:ext cx="1752480" cy="7387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t">
              <a:spAutoFit/>
            </a:bodyPr>
            <a:p>
              <a:pPr algn="r">
                <a:lnSpc>
                  <a:spcPct val="100000"/>
                </a:lnSpc>
                <a:tabLst>
                  <a:tab algn="l" pos="0"/>
                </a:tabLst>
              </a:pPr>
              <a:r>
                <a:rPr b="1" lang="pt-BR" sz="1200" strike="noStrike" u="none">
                  <a:solidFill>
                    <a:schemeClr val="lt2"/>
                  </a:solidFill>
                  <a:effectLst/>
                  <a:uFillTx/>
                  <a:latin typeface="Lato"/>
                  <a:ea typeface="Lato"/>
                </a:rPr>
                <a:t>Ivan Ferreira da Cunha</a:t>
              </a:r>
              <a:endParaRPr b="0" lang="pt-BR" sz="12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  <a:p>
              <a:pPr algn="r">
                <a:lnSpc>
                  <a:spcPct val="100000"/>
                </a:lnSpc>
                <a:tabLst>
                  <a:tab algn="l" pos="0"/>
                </a:tabLst>
              </a:pPr>
              <a:r>
                <a:rPr b="1" lang="pt-BR" sz="1200" strike="noStrike" u="none">
                  <a:solidFill>
                    <a:srgbClr val="87d6ce"/>
                  </a:solidFill>
                  <a:effectLst/>
                  <a:uFillTx/>
                  <a:latin typeface="Lato"/>
                  <a:ea typeface="Lato"/>
                </a:rPr>
                <a:t>Member of the Organizing Committee</a:t>
              </a:r>
              <a:endParaRPr b="0" lang="pt-BR" sz="12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pic>
          <p:nvPicPr>
            <p:cNvPr id="61" name="Google Shape;95;p15" descr=""/>
            <p:cNvPicPr/>
            <p:nvPr/>
          </p:nvPicPr>
          <p:blipFill>
            <a:blip r:embed="rId6"/>
            <a:stretch/>
          </p:blipFill>
          <p:spPr>
            <a:xfrm rot="758400">
              <a:off x="5997960" y="3557160"/>
              <a:ext cx="865080" cy="86508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Application>LibreOffice/25.2.4.3$Linux_X86_64 LibreOffice_project/33e196637044ead23f5c3226cde09b47731f7e27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2025-07-07T21:11:39Z</dcterms:modified>
  <cp:revision>1</cp:revision>
  <dc:subject/>
  <dc:title/>
</cp:coreProperties>
</file>